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Proxima Nova"/>
      <p:regular r:id="rId16"/>
      <p:bold r:id="rId17"/>
      <p:italic r:id="rId18"/>
      <p:boldItalic r:id="rId19"/>
    </p:embeddedFont>
    <p:embeddedFont>
      <p:font typeface="Alfa Slab One"/>
      <p:regular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lfaSlabOne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ProximaNova-bold.fntdata"/><Relationship Id="rId16" Type="http://schemas.openxmlformats.org/officeDocument/2006/relationships/font" Target="fonts/ProximaNova-regular.fntdata"/><Relationship Id="rId19" Type="http://schemas.openxmlformats.org/officeDocument/2006/relationships/font" Target="fonts/ProximaNova-boldItalic.fntdata"/><Relationship Id="rId18" Type="http://schemas.openxmlformats.org/officeDocument/2006/relationships/font" Target="fonts/ProximaNova-italic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jpg>
</file>

<file path=ppt/media/image26.png>
</file>

<file path=ppt/media/image27.png>
</file>

<file path=ppt/media/image28.png>
</file>

<file path=ppt/media/image29.png>
</file>

<file path=ppt/media/image3.png>
</file>

<file path=ppt/media/image30.jpg>
</file>

<file path=ppt/media/image31.jpg>
</file>

<file path=ppt/media/image32.png>
</file>

<file path=ppt/media/image33.png>
</file>

<file path=ppt/media/image34.png>
</file>

<file path=ppt/media/image35.jpg>
</file>

<file path=ppt/media/image36.jpg>
</file>

<file path=ppt/media/image37.jp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jpg>
</file>

<file path=ppt/media/image46.png>
</file>

<file path=ppt/media/image47.jp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a1ca8517dc_0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3a1ca8517dc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a1ca8517dc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a1ca8517dc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a1ca8517dc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a1ca8517dc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a1ca8517dc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a1ca8517dc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a1ca8517dc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a1ca8517dc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a1ca8517dc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a1ca8517dc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a1ca8517dc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a1ca8517dc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a1ca8517dc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a1ca8517dc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a1ca8517dc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a1ca8517dc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ame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8.png"/><Relationship Id="rId4" Type="http://schemas.openxmlformats.org/officeDocument/2006/relationships/image" Target="../media/image44.png"/><Relationship Id="rId9" Type="http://schemas.openxmlformats.org/officeDocument/2006/relationships/image" Target="../media/image53.png"/><Relationship Id="rId5" Type="http://schemas.openxmlformats.org/officeDocument/2006/relationships/image" Target="../media/image52.png"/><Relationship Id="rId6" Type="http://schemas.openxmlformats.org/officeDocument/2006/relationships/image" Target="../media/image46.png"/><Relationship Id="rId7" Type="http://schemas.openxmlformats.org/officeDocument/2006/relationships/image" Target="../media/image48.png"/><Relationship Id="rId8" Type="http://schemas.openxmlformats.org/officeDocument/2006/relationships/image" Target="../media/image4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4.xml.rels><?xml version="1.0" encoding="UTF-8" standalone="yes"?><Relationships xmlns="http://schemas.openxmlformats.org/package/2006/relationships"><Relationship Id="rId20" Type="http://schemas.openxmlformats.org/officeDocument/2006/relationships/image" Target="../media/image6.png"/><Relationship Id="rId22" Type="http://schemas.openxmlformats.org/officeDocument/2006/relationships/image" Target="../media/image28.png"/><Relationship Id="rId21" Type="http://schemas.openxmlformats.org/officeDocument/2006/relationships/image" Target="../media/image14.png"/><Relationship Id="rId24" Type="http://schemas.openxmlformats.org/officeDocument/2006/relationships/image" Target="../media/image51.png"/><Relationship Id="rId23" Type="http://schemas.openxmlformats.org/officeDocument/2006/relationships/image" Target="../media/image26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24.png"/><Relationship Id="rId9" Type="http://schemas.openxmlformats.org/officeDocument/2006/relationships/image" Target="../media/image4.png"/><Relationship Id="rId26" Type="http://schemas.openxmlformats.org/officeDocument/2006/relationships/image" Target="../media/image21.png"/><Relationship Id="rId25" Type="http://schemas.openxmlformats.org/officeDocument/2006/relationships/image" Target="../media/image17.png"/><Relationship Id="rId28" Type="http://schemas.openxmlformats.org/officeDocument/2006/relationships/image" Target="../media/image20.jpg"/><Relationship Id="rId27" Type="http://schemas.openxmlformats.org/officeDocument/2006/relationships/image" Target="../media/image27.png"/><Relationship Id="rId5" Type="http://schemas.openxmlformats.org/officeDocument/2006/relationships/image" Target="../media/image19.png"/><Relationship Id="rId6" Type="http://schemas.openxmlformats.org/officeDocument/2006/relationships/image" Target="../media/image8.png"/><Relationship Id="rId29" Type="http://schemas.openxmlformats.org/officeDocument/2006/relationships/image" Target="../media/image18.jpg"/><Relationship Id="rId7" Type="http://schemas.openxmlformats.org/officeDocument/2006/relationships/image" Target="../media/image12.png"/><Relationship Id="rId8" Type="http://schemas.openxmlformats.org/officeDocument/2006/relationships/image" Target="../media/image2.png"/><Relationship Id="rId31" Type="http://schemas.openxmlformats.org/officeDocument/2006/relationships/image" Target="../media/image25.jpg"/><Relationship Id="rId30" Type="http://schemas.openxmlformats.org/officeDocument/2006/relationships/image" Target="../media/image35.jpg"/><Relationship Id="rId11" Type="http://schemas.openxmlformats.org/officeDocument/2006/relationships/image" Target="../media/image11.png"/><Relationship Id="rId33" Type="http://schemas.openxmlformats.org/officeDocument/2006/relationships/image" Target="../media/image47.jpg"/><Relationship Id="rId10" Type="http://schemas.openxmlformats.org/officeDocument/2006/relationships/image" Target="../media/image54.png"/><Relationship Id="rId32" Type="http://schemas.openxmlformats.org/officeDocument/2006/relationships/image" Target="../media/image36.jpg"/><Relationship Id="rId13" Type="http://schemas.openxmlformats.org/officeDocument/2006/relationships/image" Target="../media/image13.png"/><Relationship Id="rId35" Type="http://schemas.openxmlformats.org/officeDocument/2006/relationships/image" Target="../media/image31.jpg"/><Relationship Id="rId12" Type="http://schemas.openxmlformats.org/officeDocument/2006/relationships/image" Target="../media/image15.png"/><Relationship Id="rId34" Type="http://schemas.openxmlformats.org/officeDocument/2006/relationships/image" Target="../media/image37.jpg"/><Relationship Id="rId15" Type="http://schemas.openxmlformats.org/officeDocument/2006/relationships/image" Target="../media/image16.png"/><Relationship Id="rId14" Type="http://schemas.openxmlformats.org/officeDocument/2006/relationships/image" Target="../media/image1.png"/><Relationship Id="rId36" Type="http://schemas.openxmlformats.org/officeDocument/2006/relationships/image" Target="../media/image30.jpg"/><Relationship Id="rId17" Type="http://schemas.openxmlformats.org/officeDocument/2006/relationships/image" Target="../media/image9.png"/><Relationship Id="rId16" Type="http://schemas.openxmlformats.org/officeDocument/2006/relationships/image" Target="../media/image3.png"/><Relationship Id="rId19" Type="http://schemas.openxmlformats.org/officeDocument/2006/relationships/image" Target="../media/image10.png"/><Relationship Id="rId18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9.png"/><Relationship Id="rId4" Type="http://schemas.openxmlformats.org/officeDocument/2006/relationships/image" Target="../media/image45.jpg"/><Relationship Id="rId5" Type="http://schemas.openxmlformats.org/officeDocument/2006/relationships/image" Target="../media/image33.png"/><Relationship Id="rId6" Type="http://schemas.openxmlformats.org/officeDocument/2006/relationships/image" Target="../media/image32.png"/><Relationship Id="rId7" Type="http://schemas.openxmlformats.org/officeDocument/2006/relationships/image" Target="../media/image3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0.png"/><Relationship Id="rId4" Type="http://schemas.openxmlformats.org/officeDocument/2006/relationships/image" Target="../media/image43.png"/><Relationship Id="rId5" Type="http://schemas.openxmlformats.org/officeDocument/2006/relationships/image" Target="../media/image50.png"/><Relationship Id="rId6" Type="http://schemas.openxmlformats.org/officeDocument/2006/relationships/image" Target="../media/image42.png"/><Relationship Id="rId7" Type="http://schemas.openxmlformats.org/officeDocument/2006/relationships/image" Target="../media/image41.png"/><Relationship Id="rId8" Type="http://schemas.openxmlformats.org/officeDocument/2006/relationships/image" Target="../media/image3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Face 2 Pix</a:t>
            </a:r>
            <a:endParaRPr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 anime a pixel art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99794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5" name="Google Shape;155;p22"/>
          <p:cNvGrpSpPr/>
          <p:nvPr/>
        </p:nvGrpSpPr>
        <p:grpSpPr>
          <a:xfrm>
            <a:off x="0" y="1038470"/>
            <a:ext cx="9144000" cy="4105030"/>
            <a:chOff x="0" y="1038470"/>
            <a:chExt cx="9144000" cy="4105030"/>
          </a:xfrm>
        </p:grpSpPr>
        <p:pic>
          <p:nvPicPr>
            <p:cNvPr id="156" name="Google Shape;156;p2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0" y="1038470"/>
              <a:ext cx="9143999" cy="86643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7" name="Google Shape;157;p22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0" y="1945431"/>
              <a:ext cx="9143999" cy="866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8" name="Google Shape;158;p22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0" y="2852387"/>
              <a:ext cx="9143999" cy="8586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9" name="Google Shape;159;p22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0" y="4253845"/>
              <a:ext cx="9143999" cy="88965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0" name="Google Shape;160;p22"/>
            <p:cNvSpPr txBox="1"/>
            <p:nvPr/>
          </p:nvSpPr>
          <p:spPr>
            <a:xfrm>
              <a:off x="0" y="3751615"/>
              <a:ext cx="91440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800">
                  <a:solidFill>
                    <a:schemeClr val="dk2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Muchas épocas más tarde…</a:t>
              </a:r>
              <a:endPara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pic>
        <p:nvPicPr>
          <p:cNvPr id="161" name="Google Shape;161;p2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71900" y="1124249"/>
            <a:ext cx="7872325" cy="2719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2"/>
          <p:cNvPicPr preferRelativeResize="0"/>
          <p:nvPr/>
        </p:nvPicPr>
        <p:blipFill rotWithShape="1">
          <a:blip r:embed="rId9">
            <a:alphaModFix/>
          </a:blip>
          <a:srcRect b="49464" l="19710" r="0" t="13629"/>
          <a:stretch/>
        </p:blipFill>
        <p:spPr>
          <a:xfrm>
            <a:off x="491225" y="140713"/>
            <a:ext cx="7571375" cy="4862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2"/>
          <p:cNvPicPr preferRelativeResize="0"/>
          <p:nvPr/>
        </p:nvPicPr>
        <p:blipFill rotWithShape="1">
          <a:blip r:embed="rId9">
            <a:alphaModFix/>
          </a:blip>
          <a:srcRect b="12411" l="19710" r="0" t="50682"/>
          <a:stretch/>
        </p:blipFill>
        <p:spPr>
          <a:xfrm>
            <a:off x="491225" y="175813"/>
            <a:ext cx="7571375" cy="4862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Problema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5"/>
          <p:cNvPicPr preferRelativeResize="0"/>
          <p:nvPr/>
        </p:nvPicPr>
        <p:blipFill rotWithShape="1">
          <a:blip r:embed="rId3">
            <a:alphaModFix/>
          </a:blip>
          <a:srcRect b="5402" l="0" r="0" t="7322"/>
          <a:stretch/>
        </p:blipFill>
        <p:spPr>
          <a:xfrm>
            <a:off x="152400" y="483481"/>
            <a:ext cx="3196574" cy="4223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483475"/>
            <a:ext cx="4223124" cy="4223124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/>
          <p:nvPr/>
        </p:nvSpPr>
        <p:spPr>
          <a:xfrm>
            <a:off x="3617588" y="2341088"/>
            <a:ext cx="685800" cy="507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X: Rostros Anime			   Y: PixelArt</a:t>
            </a:r>
            <a:endParaRPr/>
          </a:p>
        </p:txBody>
      </p:sp>
      <p:pic>
        <p:nvPicPr>
          <p:cNvPr id="75" name="Google Shape;75;p16" title="8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47650" y="3501088"/>
            <a:ext cx="609600" cy="60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6" title="10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38050" y="3501088"/>
            <a:ext cx="609600" cy="60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6" title="9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28450" y="3494488"/>
            <a:ext cx="609600" cy="60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6" title="11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18850" y="3494488"/>
            <a:ext cx="609600" cy="60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6" title="12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09250" y="3494488"/>
            <a:ext cx="609600" cy="60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6" title="13.png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847650" y="2889838"/>
            <a:ext cx="609600" cy="60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6" title="14.png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847650" y="2278588"/>
            <a:ext cx="609600" cy="60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6" title="15.png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2847650" y="1667340"/>
            <a:ext cx="609600" cy="60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 title="16.png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2847650" y="1056088"/>
            <a:ext cx="609600" cy="60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 title="17.png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2238050" y="1056088"/>
            <a:ext cx="609600" cy="60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6" title="18.png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2238050" y="1665688"/>
            <a:ext cx="609600" cy="60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6" title="19.png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2238050" y="2275288"/>
            <a:ext cx="609600" cy="60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6" title="20.png"/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2238050" y="2884888"/>
            <a:ext cx="609600" cy="60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6" title="21.png"/>
          <p:cNvPicPr preferRelativeResize="0"/>
          <p:nvPr/>
        </p:nvPicPr>
        <p:blipFill>
          <a:blip r:embed="rId16">
            <a:alphaModFix/>
          </a:blip>
          <a:stretch>
            <a:fillRect/>
          </a:stretch>
        </p:blipFill>
        <p:spPr>
          <a:xfrm>
            <a:off x="1628450" y="2884888"/>
            <a:ext cx="609600" cy="60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6" title="22.png"/>
          <p:cNvPicPr preferRelativeResize="0"/>
          <p:nvPr/>
        </p:nvPicPr>
        <p:blipFill>
          <a:blip r:embed="rId17">
            <a:alphaModFix/>
          </a:blip>
          <a:stretch>
            <a:fillRect/>
          </a:stretch>
        </p:blipFill>
        <p:spPr>
          <a:xfrm>
            <a:off x="1018850" y="2884888"/>
            <a:ext cx="609600" cy="60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6" title="23.png"/>
          <p:cNvPicPr preferRelativeResize="0"/>
          <p:nvPr/>
        </p:nvPicPr>
        <p:blipFill>
          <a:blip r:embed="rId18">
            <a:alphaModFix/>
          </a:blip>
          <a:stretch>
            <a:fillRect/>
          </a:stretch>
        </p:blipFill>
        <p:spPr>
          <a:xfrm>
            <a:off x="409250" y="2884888"/>
            <a:ext cx="609600" cy="60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6" title="24.png"/>
          <p:cNvPicPr preferRelativeResize="0"/>
          <p:nvPr/>
        </p:nvPicPr>
        <p:blipFill>
          <a:blip r:embed="rId19">
            <a:alphaModFix/>
          </a:blip>
          <a:stretch>
            <a:fillRect/>
          </a:stretch>
        </p:blipFill>
        <p:spPr>
          <a:xfrm>
            <a:off x="1628450" y="2275288"/>
            <a:ext cx="609600" cy="60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6" title="25.png"/>
          <p:cNvPicPr preferRelativeResize="0"/>
          <p:nvPr/>
        </p:nvPicPr>
        <p:blipFill>
          <a:blip r:embed="rId20">
            <a:alphaModFix/>
          </a:blip>
          <a:stretch>
            <a:fillRect/>
          </a:stretch>
        </p:blipFill>
        <p:spPr>
          <a:xfrm>
            <a:off x="1018850" y="2275288"/>
            <a:ext cx="609600" cy="60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6" title="26.png"/>
          <p:cNvPicPr preferRelativeResize="0"/>
          <p:nvPr/>
        </p:nvPicPr>
        <p:blipFill>
          <a:blip r:embed="rId21">
            <a:alphaModFix/>
          </a:blip>
          <a:stretch>
            <a:fillRect/>
          </a:stretch>
        </p:blipFill>
        <p:spPr>
          <a:xfrm>
            <a:off x="409250" y="2275288"/>
            <a:ext cx="609600" cy="60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6" title="27.png"/>
          <p:cNvPicPr preferRelativeResize="0"/>
          <p:nvPr/>
        </p:nvPicPr>
        <p:blipFill>
          <a:blip r:embed="rId22">
            <a:alphaModFix/>
          </a:blip>
          <a:stretch>
            <a:fillRect/>
          </a:stretch>
        </p:blipFill>
        <p:spPr>
          <a:xfrm>
            <a:off x="1628450" y="1665688"/>
            <a:ext cx="609600" cy="60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6" title="28.png"/>
          <p:cNvPicPr preferRelativeResize="0"/>
          <p:nvPr/>
        </p:nvPicPr>
        <p:blipFill>
          <a:blip r:embed="rId23">
            <a:alphaModFix/>
          </a:blip>
          <a:stretch>
            <a:fillRect/>
          </a:stretch>
        </p:blipFill>
        <p:spPr>
          <a:xfrm>
            <a:off x="1628450" y="1056088"/>
            <a:ext cx="609600" cy="60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6" title="29.png"/>
          <p:cNvPicPr preferRelativeResize="0"/>
          <p:nvPr/>
        </p:nvPicPr>
        <p:blipFill>
          <a:blip r:embed="rId24">
            <a:alphaModFix/>
          </a:blip>
          <a:stretch>
            <a:fillRect/>
          </a:stretch>
        </p:blipFill>
        <p:spPr>
          <a:xfrm>
            <a:off x="1018850" y="1665688"/>
            <a:ext cx="609600" cy="60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6" title="31.png"/>
          <p:cNvPicPr preferRelativeResize="0"/>
          <p:nvPr/>
        </p:nvPicPr>
        <p:blipFill>
          <a:blip r:embed="rId25">
            <a:alphaModFix/>
          </a:blip>
          <a:stretch>
            <a:fillRect/>
          </a:stretch>
        </p:blipFill>
        <p:spPr>
          <a:xfrm>
            <a:off x="1018850" y="1056088"/>
            <a:ext cx="609600" cy="60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6" title="32.png"/>
          <p:cNvPicPr preferRelativeResize="0"/>
          <p:nvPr/>
        </p:nvPicPr>
        <p:blipFill>
          <a:blip r:embed="rId26">
            <a:alphaModFix/>
          </a:blip>
          <a:stretch>
            <a:fillRect/>
          </a:stretch>
        </p:blipFill>
        <p:spPr>
          <a:xfrm>
            <a:off x="409250" y="1665688"/>
            <a:ext cx="609600" cy="60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6" title="30.png"/>
          <p:cNvPicPr preferRelativeResize="0"/>
          <p:nvPr/>
        </p:nvPicPr>
        <p:blipFill>
          <a:blip r:embed="rId27">
            <a:alphaModFix/>
          </a:blip>
          <a:stretch>
            <a:fillRect/>
          </a:stretch>
        </p:blipFill>
        <p:spPr>
          <a:xfrm>
            <a:off x="409250" y="1056088"/>
            <a:ext cx="609600" cy="60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6" title="0e9e073b9e52455f9caf567157321e76.webp"/>
          <p:cNvPicPr preferRelativeResize="0"/>
          <p:nvPr/>
        </p:nvPicPr>
        <p:blipFill>
          <a:blip r:embed="rId28">
            <a:alphaModFix/>
          </a:blip>
          <a:stretch>
            <a:fillRect/>
          </a:stretch>
        </p:blipFill>
        <p:spPr>
          <a:xfrm>
            <a:off x="4855238" y="1017725"/>
            <a:ext cx="1219200" cy="121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6" title="0e8447463cb24284aec3646f9ac81fa8.webp"/>
          <p:cNvPicPr preferRelativeResize="0"/>
          <p:nvPr/>
        </p:nvPicPr>
        <p:blipFill>
          <a:blip r:embed="rId29">
            <a:alphaModFix/>
          </a:blip>
          <a:stretch>
            <a:fillRect/>
          </a:stretch>
        </p:blipFill>
        <p:spPr>
          <a:xfrm>
            <a:off x="7293638" y="1017725"/>
            <a:ext cx="1219200" cy="121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6" title="1bdb0e550d834f82af8ae05bffcbe445.webp"/>
          <p:cNvPicPr preferRelativeResize="0"/>
          <p:nvPr/>
        </p:nvPicPr>
        <p:blipFill>
          <a:blip r:embed="rId30">
            <a:alphaModFix/>
          </a:blip>
          <a:stretch>
            <a:fillRect/>
          </a:stretch>
        </p:blipFill>
        <p:spPr>
          <a:xfrm>
            <a:off x="6074438" y="1017725"/>
            <a:ext cx="1219200" cy="121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6" title="1f9b89fb180843049ba8f68ecefcf1ad.webp"/>
          <p:cNvPicPr preferRelativeResize="0"/>
          <p:nvPr/>
        </p:nvPicPr>
        <p:blipFill>
          <a:blip r:embed="rId31">
            <a:alphaModFix/>
          </a:blip>
          <a:stretch>
            <a:fillRect/>
          </a:stretch>
        </p:blipFill>
        <p:spPr>
          <a:xfrm>
            <a:off x="4853038" y="3456125"/>
            <a:ext cx="1219200" cy="121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6" title="2b1fbdd6dfbe4a7fb89e49d3dfe79b6a.webp"/>
          <p:cNvPicPr preferRelativeResize="0"/>
          <p:nvPr/>
        </p:nvPicPr>
        <p:blipFill>
          <a:blip r:embed="rId32">
            <a:alphaModFix/>
          </a:blip>
          <a:stretch>
            <a:fillRect/>
          </a:stretch>
        </p:blipFill>
        <p:spPr>
          <a:xfrm>
            <a:off x="6074438" y="2236925"/>
            <a:ext cx="1219200" cy="121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6" title="2b98ba4a316d4edea31499c62fd83282.webp"/>
          <p:cNvPicPr preferRelativeResize="0"/>
          <p:nvPr/>
        </p:nvPicPr>
        <p:blipFill>
          <a:blip r:embed="rId33">
            <a:alphaModFix/>
          </a:blip>
          <a:stretch>
            <a:fillRect/>
          </a:stretch>
        </p:blipFill>
        <p:spPr>
          <a:xfrm>
            <a:off x="7295837" y="2236925"/>
            <a:ext cx="1219200" cy="121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6" title="3a14f330b52843fcaeda840cf3b76566.webp"/>
          <p:cNvPicPr preferRelativeResize="0"/>
          <p:nvPr/>
        </p:nvPicPr>
        <p:blipFill>
          <a:blip r:embed="rId34">
            <a:alphaModFix/>
          </a:blip>
          <a:stretch>
            <a:fillRect/>
          </a:stretch>
        </p:blipFill>
        <p:spPr>
          <a:xfrm>
            <a:off x="4855238" y="2236925"/>
            <a:ext cx="1219200" cy="121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6" title="3c0bd1dc12144e29b6b9673221f54e11.webp"/>
          <p:cNvPicPr preferRelativeResize="0"/>
          <p:nvPr/>
        </p:nvPicPr>
        <p:blipFill>
          <a:blip r:embed="rId35">
            <a:alphaModFix/>
          </a:blip>
          <a:stretch>
            <a:fillRect/>
          </a:stretch>
        </p:blipFill>
        <p:spPr>
          <a:xfrm>
            <a:off x="7295838" y="3456125"/>
            <a:ext cx="1219200" cy="121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6" title="3c1c1064ae964cb3b1023a4dbb2bbb53.webp"/>
          <p:cNvPicPr preferRelativeResize="0"/>
          <p:nvPr/>
        </p:nvPicPr>
        <p:blipFill>
          <a:blip r:embed="rId36">
            <a:alphaModFix/>
          </a:blip>
          <a:stretch>
            <a:fillRect/>
          </a:stretch>
        </p:blipFill>
        <p:spPr>
          <a:xfrm>
            <a:off x="6074438" y="3456125"/>
            <a:ext cx="1219200" cy="121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/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Arquitectura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1934" y="152399"/>
            <a:ext cx="6220132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9200" y="889288"/>
            <a:ext cx="4325600" cy="3364925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9"/>
          <p:cNvSpPr txBox="1"/>
          <p:nvPr/>
        </p:nvSpPr>
        <p:spPr>
          <a:xfrm>
            <a:off x="5057050" y="4254200"/>
            <a:ext cx="3798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X: Imágenes de caras de Anime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Y: Imágenes PixelArt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25" name="Google Shape;125;p19" title="0e0b13fbc66544a78f780031e5db2aff.webp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6941" y="3168625"/>
            <a:ext cx="1157134" cy="11571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96100" y="2465747"/>
            <a:ext cx="1157125" cy="11468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84366" y="2464077"/>
            <a:ext cx="1157125" cy="11501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496100" y="3684025"/>
            <a:ext cx="1157125" cy="11501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6950" y="1949772"/>
            <a:ext cx="1157125" cy="11468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9" title="0e0b13fbc66544a78f780031e5db2aff.webp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57041" y="219988"/>
            <a:ext cx="1157134" cy="11571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29166" y="223464"/>
            <a:ext cx="1157125" cy="11501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59375" y="225134"/>
            <a:ext cx="1157125" cy="11468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945250" y="223462"/>
            <a:ext cx="1157125" cy="11501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496100" y="2464075"/>
            <a:ext cx="1157125" cy="11501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0"/>
          <p:cNvSpPr txBox="1"/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Resultados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5850" y="2594898"/>
            <a:ext cx="8114074" cy="22438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2400"/>
            <a:ext cx="8839201" cy="2442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4800" y="1702150"/>
            <a:ext cx="8806174" cy="244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9350" y="2467964"/>
            <a:ext cx="8872250" cy="23707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9773" y="52752"/>
            <a:ext cx="9009729" cy="244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2638" y="8"/>
            <a:ext cx="9144001" cy="48391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